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8" autoAdjust="0"/>
    <p:restoredTop sz="94645" autoAdjust="0"/>
  </p:normalViewPr>
  <p:slideViewPr>
    <p:cSldViewPr snapToGrid="0">
      <p:cViewPr varScale="1">
        <p:scale>
          <a:sx n="116" d="100"/>
          <a:sy n="116" d="100"/>
        </p:scale>
        <p:origin x="138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B378-BFE8-452A-9C32-E36949CB435B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3FFC8-9686-40D8-8B22-B319C3321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13B5-9747-E6E1-F384-E1E95C8F8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EB155F-7996-FFE1-639F-620C5A5EF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251EE-1ECA-4C37-F8D0-550C747C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4BAEF-EC45-23DB-9B98-8D8AF7DE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7BECF-2F66-FD6B-3702-B62FAE09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A picture containing blue, screenshot, aqua, fog&#10;&#10;Description automatically generated">
            <a:extLst>
              <a:ext uri="{FF2B5EF4-FFF2-40B4-BE49-F238E27FC236}">
                <a16:creationId xmlns:a16="http://schemas.microsoft.com/office/drawing/2014/main" id="{41AF57C7-F12B-79CD-7C62-B97376F4E9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65F5970A-3EBC-2F62-F893-62E607B7EC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98" y="445706"/>
            <a:ext cx="4640265" cy="990994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213F052-CAE2-0CF3-47B4-160ACF2232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555" y="1757930"/>
            <a:ext cx="9426147" cy="233134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Название доклада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E3AA3F5-5278-4EB2-D2B7-0800837CC2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54" y="4399023"/>
            <a:ext cx="9426147" cy="3651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ФИО докладчика</a:t>
            </a:r>
            <a:endParaRPr lang="en-US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21B0AA56-E09D-88A1-5678-9AACEB4E8D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6553" y="5120847"/>
            <a:ext cx="9426147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Должность докладчика</a:t>
            </a:r>
            <a:endParaRPr lang="en-US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5D841D1-5B43-DF36-70CE-5F1A8DB35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6553" y="5413419"/>
            <a:ext cx="9426147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Организация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80343D-2033-7B1C-C8AC-CE1C06C9A520}"/>
              </a:ext>
            </a:extLst>
          </p:cNvPr>
          <p:cNvSpPr txBox="1"/>
          <p:nvPr userDrawn="1"/>
        </p:nvSpPr>
        <p:spPr>
          <a:xfrm>
            <a:off x="536553" y="6104256"/>
            <a:ext cx="355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 2023</a:t>
            </a:r>
          </a:p>
        </p:txBody>
      </p:sp>
    </p:spTree>
    <p:extLst>
      <p:ext uri="{BB962C8B-B14F-4D97-AF65-F5344CB8AC3E}">
        <p14:creationId xmlns:p14="http://schemas.microsoft.com/office/powerpoint/2010/main" val="352663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1695-CC6D-EAC3-41FA-6A5C9C36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48FB8-BEE2-2611-F127-7616BA657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19B87-38F0-1545-48BB-CBE1CF595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36997-4D2B-9F07-4521-C5E54C27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56A05-956A-37E3-FBC7-1AE88B949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478E7-97FC-6E30-FC60-3CB7B4C4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54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F7EA2-7BC7-107A-E4F7-D06C2477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1DB3C-40DD-0FD9-2694-968452754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3CF1-3BEC-CA75-17B0-C188B42C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9B1BD-D2D6-73E3-6193-D84B38E0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E45C8-7908-47BE-3FF7-769D29F8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7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D7C7A-49A1-DF33-9256-E8BBAAAA6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56D9F-9506-260F-426C-61CF0F736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6646-E3F7-FAF2-FB78-02F66790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F18FB-D33D-5F53-21FA-DD5EF691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EEE3F-0353-C574-3EC8-E0469F22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0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B083-7E2C-EC76-AFB0-CAD62E98E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7" y="365125"/>
            <a:ext cx="105156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5AFF-DBD4-E440-F5D3-3D135A09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87" y="2004811"/>
            <a:ext cx="10515600" cy="403022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70C0"/>
              </a:buClr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0070C0"/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rgbClr val="0070C0"/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rgbClr val="0070C0"/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rgbClr val="0070C0"/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AB0C75-88B8-DC0A-AA94-C252F1337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4365" y="6368075"/>
            <a:ext cx="2743200" cy="246222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B22ED0-567D-4578-A0FE-A9152BE97FB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3710F1-3D7D-3E91-A5B3-C93661E62615}"/>
              </a:ext>
            </a:extLst>
          </p:cNvPr>
          <p:cNvSpPr txBox="1"/>
          <p:nvPr userDrawn="1"/>
        </p:nvSpPr>
        <p:spPr>
          <a:xfrm>
            <a:off x="376187" y="6368076"/>
            <a:ext cx="8811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 </a:t>
            </a:r>
            <a:r>
              <a:rPr lang="ru-RU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съезд по теоретической и прикладной механике </a:t>
            </a:r>
            <a:r>
              <a:rPr lang="en-US" sz="1000" b="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&gt;&gt; </a:t>
            </a:r>
            <a:r>
              <a:rPr 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21-25 </a:t>
            </a:r>
            <a:r>
              <a:rPr lang="ru-RU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августа 2023 </a:t>
            </a:r>
            <a:r>
              <a:rPr lang="en-US" sz="1000" b="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&gt;&gt; </a:t>
            </a:r>
            <a:r>
              <a:rPr lang="ru-RU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</a:t>
            </a:r>
            <a:endParaRPr lang="ru-RU" sz="1200" b="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FBD8C6-DDB9-5764-8AA3-D3C84B5BFDDE}"/>
              </a:ext>
            </a:extLst>
          </p:cNvPr>
          <p:cNvCxnSpPr>
            <a:cxnSpLocks/>
          </p:cNvCxnSpPr>
          <p:nvPr userDrawn="1"/>
        </p:nvCxnSpPr>
        <p:spPr>
          <a:xfrm>
            <a:off x="471638" y="6319951"/>
            <a:ext cx="11450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96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B083-7E2C-EC76-AFB0-CAD62E98E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7" y="365125"/>
            <a:ext cx="105156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5AFF-DBD4-E440-F5D3-3D135A09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87" y="2004811"/>
            <a:ext cx="10515600" cy="4030229"/>
          </a:xfrm>
          <a:prstGeom prst="rect">
            <a:avLst/>
          </a:prstGeom>
        </p:spPr>
        <p:txBody>
          <a:bodyPr/>
          <a:lstStyle>
            <a:lvl1pPr>
              <a:buClr>
                <a:srgbClr val="0070C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70C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0C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0C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70C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AB0C75-88B8-DC0A-AA94-C252F1337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4365" y="6368075"/>
            <a:ext cx="2743200" cy="246222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B22ED0-567D-4578-A0FE-A9152BE97F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3710F1-3D7D-3E91-A5B3-C93661E62615}"/>
              </a:ext>
            </a:extLst>
          </p:cNvPr>
          <p:cNvSpPr txBox="1"/>
          <p:nvPr userDrawn="1"/>
        </p:nvSpPr>
        <p:spPr>
          <a:xfrm>
            <a:off x="376187" y="6368076"/>
            <a:ext cx="8811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 </a:t>
            </a:r>
            <a:r>
              <a:rPr lang="ru-RU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съезд по теоретической и прикладной механике </a:t>
            </a:r>
            <a:r>
              <a:rPr lang="en-US" sz="1000" b="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&gt;&gt; </a:t>
            </a:r>
            <a:r>
              <a:rPr 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21-25 </a:t>
            </a:r>
            <a:r>
              <a:rPr lang="ru-RU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августа 2023 </a:t>
            </a:r>
            <a:r>
              <a:rPr lang="en-US" sz="1000" b="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&gt;&gt; </a:t>
            </a:r>
            <a:r>
              <a:rPr lang="ru-RU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</a:t>
            </a:r>
            <a:endParaRPr lang="ru-RU" sz="1200" b="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FBD8C6-DDB9-5764-8AA3-D3C84B5BFDDE}"/>
              </a:ext>
            </a:extLst>
          </p:cNvPr>
          <p:cNvCxnSpPr>
            <a:cxnSpLocks/>
          </p:cNvCxnSpPr>
          <p:nvPr userDrawn="1"/>
        </p:nvCxnSpPr>
        <p:spPr>
          <a:xfrm>
            <a:off x="471638" y="6319951"/>
            <a:ext cx="11450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54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F02F7-82ED-870D-E8C8-4312E1119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C1DED-71DB-7836-70BE-E1F6AB5E9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6ADEB-1151-7991-9B7D-CB01DB7C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AFC97-51E6-A495-CB6A-C3C0C523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39525-4BB4-79FB-F3DF-12DB5085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FEF48-0B70-69B9-D0BC-519F168F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CB3F7-CBB6-8A11-CF56-ABFD57344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AC2DE-22D3-C747-CD2A-A4969ED11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AA7A-69F5-B0F4-5F95-6B9DB28E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4FB9A-3838-3DBC-0B7B-0A736379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B2482-0978-E92C-AB55-A04B015A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14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472A-2571-BAFA-FFEC-77293A46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190F4-E79E-FF49-40C1-6A7968CD6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58EBE-D641-6837-44C4-1938A531F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3F3417-8267-378B-2BF6-BFE2C2324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EC099-B8E3-79AC-B3A0-4FC8EFF75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AADF3-D6BE-C7AA-348C-69BE4585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01D0E-54ED-4D75-34B1-A33BA939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A0401-1C92-7A71-E40B-233C6FB4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7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EEB1D-C7ED-2598-BAF9-F5CA7B0C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AD10F-16E9-7B17-AEB3-E6556F58E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D090C-8AF9-D255-4C89-AB316974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1A192-3629-1ACB-30DB-DC73A6E4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0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7AEB-A741-CBE2-A6E0-DB98C74F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6E867-8930-E306-3C56-0BBEF226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9651F-C904-C679-AFC2-57F8E2BC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92EB-CC76-07BB-0084-6F1C75E5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68F9E-7FA6-8265-B4FC-8CD7FD101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ECC44-DADC-86B6-4A37-F0C203515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0888C-A9CD-FE37-B5A0-9136619B7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24411-C092-8847-30BF-15EA9E48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75FBA-558B-E906-E31E-A9F09906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5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B6A25A-FBF6-184C-B22C-8C4FE3073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4365" y="6368075"/>
            <a:ext cx="2743200" cy="246222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B22ED0-567D-4578-A0FE-A9152BE97F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5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0A06C3-F544-E3EE-553E-E562A22493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ru-RU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24C7F3-5EF6-6FD9-4373-1A71E8E79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D629EC-C83E-F822-FB22-B353800201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3364998-8007-F8E6-DB28-EAEC080581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26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F07F-4887-94CD-3B52-1C50CC6B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34D880-F832-16C5-6D8C-D34EE4AD5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3C10AC7-2E94-598A-5D19-A170425A3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37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3">
            <a:extLst>
              <a:ext uri="{FF2B5EF4-FFF2-40B4-BE49-F238E27FC236}">
                <a16:creationId xmlns:a16="http://schemas.microsoft.com/office/drawing/2014/main" id="{542614B1-7F16-5F8D-769C-2018E49C527B}"/>
              </a:ext>
            </a:extLst>
          </p:cNvPr>
          <p:cNvSpPr txBox="1">
            <a:spLocks/>
          </p:cNvSpPr>
          <p:nvPr/>
        </p:nvSpPr>
        <p:spPr>
          <a:xfrm>
            <a:off x="4279941" y="2362148"/>
            <a:ext cx="3478470" cy="4730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Контакты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65BEE66-2BCD-75C0-61FB-B3A6E7C12756}"/>
              </a:ext>
            </a:extLst>
          </p:cNvPr>
          <p:cNvSpPr txBox="1">
            <a:spLocks/>
          </p:cNvSpPr>
          <p:nvPr/>
        </p:nvSpPr>
        <p:spPr>
          <a:xfrm>
            <a:off x="4311840" y="4571651"/>
            <a:ext cx="1830423" cy="3319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aaa@xxx.ru</a:t>
            </a:r>
            <a:endParaRPr lang="ru-RU" sz="1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5220B-E694-3654-6B85-E2E84785E448}"/>
              </a:ext>
            </a:extLst>
          </p:cNvPr>
          <p:cNvSpPr txBox="1">
            <a:spLocks/>
          </p:cNvSpPr>
          <p:nvPr/>
        </p:nvSpPr>
        <p:spPr>
          <a:xfrm>
            <a:off x="4311840" y="4880115"/>
            <a:ext cx="2064339" cy="331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+7 XXX </a:t>
            </a:r>
            <a:r>
              <a:rPr lang="en-US" sz="1600" dirty="0" err="1"/>
              <a:t>XXX</a:t>
            </a:r>
            <a:r>
              <a:rPr lang="en-US" sz="1600" dirty="0"/>
              <a:t> XX </a:t>
            </a:r>
            <a:r>
              <a:rPr lang="en-US" sz="1600" dirty="0" err="1"/>
              <a:t>XX</a:t>
            </a:r>
            <a:endParaRPr lang="ru-RU" sz="1600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02E6DA8-D782-B539-80E4-9928E77C2805}"/>
              </a:ext>
            </a:extLst>
          </p:cNvPr>
          <p:cNvSpPr txBox="1">
            <a:spLocks/>
          </p:cNvSpPr>
          <p:nvPr/>
        </p:nvSpPr>
        <p:spPr>
          <a:xfrm>
            <a:off x="4311840" y="3299086"/>
            <a:ext cx="3695626" cy="331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ИВАНОВ Иван Иванович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2A84ED8-ABA8-C485-CF8D-DEC339F630B4}"/>
              </a:ext>
            </a:extLst>
          </p:cNvPr>
          <p:cNvSpPr txBox="1">
            <a:spLocks/>
          </p:cNvSpPr>
          <p:nvPr/>
        </p:nvSpPr>
        <p:spPr>
          <a:xfrm>
            <a:off x="4311840" y="3666353"/>
            <a:ext cx="3206528" cy="608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0" dirty="0"/>
              <a:t>Название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30832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Кузнецова Анна Юрьевна</dc:creator>
  <cp:lastModifiedBy>Кузнецова Анна Юрьевна</cp:lastModifiedBy>
  <cp:revision>3</cp:revision>
  <dcterms:created xsi:type="dcterms:W3CDTF">2023-06-26T08:29:38Z</dcterms:created>
  <dcterms:modified xsi:type="dcterms:W3CDTF">2023-06-28T09:45:11Z</dcterms:modified>
</cp:coreProperties>
</file>