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8" autoAdjust="0"/>
    <p:restoredTop sz="94645" autoAdjust="0"/>
  </p:normalViewPr>
  <p:slideViewPr>
    <p:cSldViewPr snapToGrid="0">
      <p:cViewPr>
        <p:scale>
          <a:sx n="90" d="100"/>
          <a:sy n="90" d="100"/>
        </p:scale>
        <p:origin x="1296" y="7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7B378-BFE8-452A-9C32-E36949CB435B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3FFC8-9686-40D8-8B22-B319C3321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screenshot, aqua, fog&#10;&#10;Description automatically generated">
            <a:extLst>
              <a:ext uri="{FF2B5EF4-FFF2-40B4-BE49-F238E27FC236}">
                <a16:creationId xmlns:a16="http://schemas.microsoft.com/office/drawing/2014/main" id="{C0251841-8ADD-66A3-6631-F974D39136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" y="0"/>
            <a:ext cx="9143429" cy="6858000"/>
          </a:xfrm>
          <a:prstGeom prst="rect">
            <a:avLst/>
          </a:prstGeom>
        </p:spPr>
      </p:pic>
      <p:pic>
        <p:nvPicPr>
          <p:cNvPr id="10" name="Picture 9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65F5970A-3EBC-2F62-F893-62E607B7EC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89" y="423829"/>
            <a:ext cx="4538698" cy="990994"/>
          </a:xfrm>
          <a:prstGeom prst="rect">
            <a:avLst/>
          </a:prstGeom>
        </p:spPr>
      </p:pic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EE3AA3F5-5278-4EB2-D2B7-0800837CC2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416" y="4643580"/>
            <a:ext cx="7069610" cy="3651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ru-RU" dirty="0"/>
              <a:t>ФИО докладчика</a:t>
            </a:r>
            <a:endParaRPr lang="en-US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21B0AA56-E09D-88A1-5678-9AACEB4E8D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2415" y="5365404"/>
            <a:ext cx="7069610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ru-RU" dirty="0"/>
              <a:t>Должность докладчика</a:t>
            </a:r>
            <a:endParaRPr lang="en-US" dirty="0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5D841D1-5B43-DF36-70CE-5F1A8DB35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2415" y="5657976"/>
            <a:ext cx="7069610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ru-RU" dirty="0"/>
              <a:t>Организация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80343D-2033-7B1C-C8AC-CE1C06C9A520}"/>
              </a:ext>
            </a:extLst>
          </p:cNvPr>
          <p:cNvSpPr txBox="1"/>
          <p:nvPr userDrawn="1"/>
        </p:nvSpPr>
        <p:spPr>
          <a:xfrm>
            <a:off x="402415" y="6380710"/>
            <a:ext cx="26659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 2023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B931C7C4-42A7-BED5-90F8-A042991A4A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2414" y="1467982"/>
            <a:ext cx="7933511" cy="23384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ru-RU" dirty="0"/>
              <a:t>Название доклада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3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446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69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728" y="365126"/>
            <a:ext cx="8508131" cy="1325563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29" y="1825625"/>
            <a:ext cx="8508130" cy="435133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1423" y="6345719"/>
            <a:ext cx="2057400" cy="219474"/>
          </a:xfrm>
        </p:spPr>
        <p:txBody>
          <a:bodyPr/>
          <a:lstStyle>
            <a:lvl1pPr>
              <a:defRPr b="1"/>
            </a:lvl1pPr>
          </a:lstStyle>
          <a:p>
            <a:fld id="{C6B22ED0-567D-4578-A0FE-A9152BE97FB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402F71-7218-4A74-E426-7FFFE961D3D6}"/>
              </a:ext>
            </a:extLst>
          </p:cNvPr>
          <p:cNvSpPr txBox="1"/>
          <p:nvPr userDrawn="1"/>
        </p:nvSpPr>
        <p:spPr>
          <a:xfrm>
            <a:off x="271507" y="6368077"/>
            <a:ext cx="660894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XIII </a:t>
            </a:r>
            <a:r>
              <a:rPr lang="ru-RU" sz="75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Всероссийский съезд по теоретической и прикладной механике </a:t>
            </a:r>
            <a:r>
              <a:rPr lang="en-US" sz="750" b="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&gt;&gt; </a:t>
            </a:r>
            <a:r>
              <a:rPr lang="en-US" sz="75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21-25 </a:t>
            </a:r>
            <a:r>
              <a:rPr lang="ru-RU" sz="75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августа 2023 </a:t>
            </a:r>
            <a:r>
              <a:rPr lang="en-US" sz="750" b="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&gt;&gt; </a:t>
            </a:r>
            <a:r>
              <a:rPr lang="ru-RU" sz="75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</a:t>
            </a:r>
            <a:endParaRPr lang="ru-RU" sz="900" b="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136528-929F-F126-B279-D3C4FACDD188}"/>
              </a:ext>
            </a:extLst>
          </p:cNvPr>
          <p:cNvCxnSpPr>
            <a:cxnSpLocks/>
          </p:cNvCxnSpPr>
          <p:nvPr userDrawn="1"/>
        </p:nvCxnSpPr>
        <p:spPr>
          <a:xfrm>
            <a:off x="353729" y="6319951"/>
            <a:ext cx="8587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38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1514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7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3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85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07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55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1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2ED0-567D-4578-A0FE-A9152BE97F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9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46CDFFB-DB58-0AB5-F8E5-4F3C1E9E8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9633F6F-7F9C-28A9-6BBD-9694594FE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67E605-D175-4311-4C63-850E5D105B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7E4CB3C-0D0F-97D2-2EF1-CB735545B4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26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F07F-4887-94CD-3B52-1C50CC6BA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34D880-F832-16C5-6D8C-D34EE4AD5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3C10AC7-2E94-598A-5D19-A170425A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ED0-567D-4578-A0FE-A9152BE97FB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37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7E4CB3C-0D0F-97D2-2EF1-CB735545B4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47703" y="2362148"/>
            <a:ext cx="3478470" cy="473006"/>
          </a:xfrm>
        </p:spPr>
        <p:txBody>
          <a:bodyPr/>
          <a:lstStyle/>
          <a:p>
            <a:r>
              <a:rPr lang="ru-RU" sz="4800" dirty="0"/>
              <a:t>Контакты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444C8-EC23-D3BE-FDE3-A4EFE74968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79602" y="4571651"/>
            <a:ext cx="1830423" cy="331932"/>
          </a:xfrm>
        </p:spPr>
        <p:txBody>
          <a:bodyPr/>
          <a:lstStyle/>
          <a:p>
            <a:r>
              <a:rPr lang="en-US" sz="1600" dirty="0"/>
              <a:t>aaa@xxx.ru</a:t>
            </a:r>
            <a:endParaRPr lang="ru-RU" sz="1600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153C2AA-58F6-5FBC-56D1-A2468C107D66}"/>
              </a:ext>
            </a:extLst>
          </p:cNvPr>
          <p:cNvSpPr txBox="1">
            <a:spLocks/>
          </p:cNvSpPr>
          <p:nvPr/>
        </p:nvSpPr>
        <p:spPr>
          <a:xfrm>
            <a:off x="2779602" y="4880115"/>
            <a:ext cx="2064339" cy="331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+7 XXX </a:t>
            </a:r>
            <a:r>
              <a:rPr lang="en-US" sz="1600" dirty="0" err="1"/>
              <a:t>XXX</a:t>
            </a:r>
            <a:r>
              <a:rPr lang="en-US" sz="1600" dirty="0"/>
              <a:t> XX </a:t>
            </a:r>
            <a:r>
              <a:rPr lang="en-US" sz="1600" dirty="0" err="1"/>
              <a:t>XX</a:t>
            </a:r>
            <a:endParaRPr lang="ru-RU" sz="160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3961145-C8AA-EEF5-8AAD-620B30254EC6}"/>
              </a:ext>
            </a:extLst>
          </p:cNvPr>
          <p:cNvSpPr txBox="1">
            <a:spLocks/>
          </p:cNvSpPr>
          <p:nvPr/>
        </p:nvSpPr>
        <p:spPr>
          <a:xfrm>
            <a:off x="2779602" y="3299086"/>
            <a:ext cx="3695626" cy="331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ИВАНОВ Иван Иванович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A04CFDC2-01D4-F050-5953-2B03C005C7E8}"/>
              </a:ext>
            </a:extLst>
          </p:cNvPr>
          <p:cNvSpPr txBox="1">
            <a:spLocks/>
          </p:cNvSpPr>
          <p:nvPr/>
        </p:nvSpPr>
        <p:spPr>
          <a:xfrm>
            <a:off x="2779602" y="3666353"/>
            <a:ext cx="3206528" cy="608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0" dirty="0"/>
              <a:t>Название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51045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2955</TotalTime>
  <Words>18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Кузнецова Анна Юрьевна</dc:creator>
  <cp:lastModifiedBy>Кузнецова Анна Юрьевна</cp:lastModifiedBy>
  <cp:revision>4</cp:revision>
  <dcterms:created xsi:type="dcterms:W3CDTF">2023-06-26T08:29:38Z</dcterms:created>
  <dcterms:modified xsi:type="dcterms:W3CDTF">2023-06-28T09:45:20Z</dcterms:modified>
</cp:coreProperties>
</file>